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8248A-A955-4969-A950-94A0F8FC68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A34BB3-2D30-472E-A343-6CDD2B5721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8C8EE-5713-4DB9-BE21-637ADD8B6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D670A-3645-4D25-874C-4AEB1F77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52671-F97C-4E3C-81A1-6A20ED386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462568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1BB86-2081-470C-84BA-BBDE1EBF4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B552A6-4C9D-4BAC-9F69-F2157EAE3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2952-D003-4EFB-82E5-3A0438E4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E0BD7-CA6F-45C2-B995-7E27EE5D4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20825-CDC9-49CA-B8AE-04ABCAC19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142763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734605-C0B7-4320-9E31-BFA1D31DA5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074D56-F63F-4531-86D9-D1AFAA854E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555F5-2116-4F25-8204-FE026D45F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BA0A9-349D-4C29-A32A-AB735FED7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6D65C-3000-4E2F-8AD6-73C4EF6F6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203970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3C17-B8CE-4AFA-A24A-FB8FA7E7C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0EDE9-2A46-47B1-8B78-E6EFF87AA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7C795-4569-44E8-BFBE-704D0D9F9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B82F0-0239-4007-BFA0-308910096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4EA0B-932C-4F04-BD81-72FB04A35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690638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A3183-22D9-4974-815A-4359E3175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EA1E95-E98D-4BF0-A87C-666A7DB78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1444C-AB64-4000-AE64-87231BF72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D7A0C-F97E-4437-9818-81178F0C9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80AFE-DBDB-4055-AB79-BC134632E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922338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E9806-A7E7-43A3-901F-4147CEBE0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C7CE3-1567-416C-BF14-4DAE737A18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942C4A-E8D8-43F3-9504-C1EC76A35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A582C-BEF4-4B5E-B062-D633C1D8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CCA2A-2BFC-41DD-BB54-1B8BE7738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B49A7-7AFD-4963-8C38-475F29F5E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161929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9DCE7-B006-46BC-BB31-0A0967BA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D21FB-D38A-46B7-8B45-B39A92B6B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BC285-475C-4789-8618-B1C857FCD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209CB-1742-4F6E-919E-6F9DBEA82D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9336D9-A0CB-49C3-B915-D2D378AC2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2D3CF7-2611-4075-81AE-7A920C8B9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736CB2-09CE-4513-886B-A78D16579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B14C4-3632-4C43-AA59-BE26C5CC9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279078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26984-B0EC-45AD-ABFF-8B3BFECC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A813F9-E32A-4B21-8CFB-5A24F00FA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0D1A67-6503-4CB5-ADF4-A5BB20DF5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D5674D-7CC4-44A2-9E3B-56D913B5A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929324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D00867-F127-4B14-9F02-DA9FF1D57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AD1E8D-BD9B-4FEC-BCA1-627260A6F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3B839-B623-4439-BF64-B55872146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643589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9ECB3-01FE-4922-BA74-10F41FF40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B1B98-0DB8-422A-8498-32326FE09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2D0A50-61C9-45A4-8E72-1D9BD548E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62C5B-435A-49EB-BF49-607177502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BD176A-7D65-43B7-94CD-AE246EC7A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07A92-48D3-40E2-9159-65DCD44A3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440662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EDD37-884B-4284-A66D-0F6D26769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0904EF-B83E-42B3-B41C-91BF1D7A61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426151-EEFC-4D84-871B-B2F5EE1E0E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3C0607-959F-4C83-97DF-08FD50646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42819-7A4D-42CA-9C74-5E2CCB6B0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9BF4-ACC2-4122-9367-8ED6BEB95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867463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904D91-5910-4CF3-ACD4-DCECEA2E2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6B9CF-B970-411C-A895-E82E8BF27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9CBC9-080F-4C21-AC0F-16CE06AA37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48515-CD45-432F-ABAC-517343F3BA04}" type="datetimeFigureOut">
              <a:rPr lang="fa-IR" smtClean="0"/>
              <a:t>05/30/1443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EF621-9CE0-4547-B015-6611666D6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C759C-F6E8-4C99-8361-B9B7E4C6C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5B9BF-DBF0-4D24-AEE9-5BE6E30960B3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237601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B3B9-24C9-4969-B60D-2BC389B757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/>
              <a:t>سپیده مشهدی رحیم</a:t>
            </a:r>
            <a:br>
              <a:rPr lang="fa-IR" dirty="0"/>
            </a:br>
            <a:r>
              <a:rPr lang="fa-IR" dirty="0"/>
              <a:t>فصل پنجم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171EAA-8176-4C5A-8E6F-FF8532C946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زبان های مستقل از متن</a:t>
            </a:r>
          </a:p>
        </p:txBody>
      </p:sp>
      <p:pic>
        <p:nvPicPr>
          <p:cNvPr id="4" name="فصل پنجم">
            <a:hlinkClick r:id="" action="ppaction://media"/>
            <a:extLst>
              <a:ext uri="{FF2B5EF4-FFF2-40B4-BE49-F238E27FC236}">
                <a16:creationId xmlns:a16="http://schemas.microsoft.com/office/drawing/2014/main" id="{DD06E6C8-1703-4AD1-93E9-715F4C836E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41251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09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6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سپیده مشهدی رحیم فصل پنجم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سپیده مشهدی رحیم فصل پنجم</dc:title>
  <dc:creator>Technic</dc:creator>
  <cp:lastModifiedBy>Technic</cp:lastModifiedBy>
  <cp:revision>1</cp:revision>
  <dcterms:created xsi:type="dcterms:W3CDTF">2022-01-03T08:55:18Z</dcterms:created>
  <dcterms:modified xsi:type="dcterms:W3CDTF">2022-01-03T08:55:44Z</dcterms:modified>
</cp:coreProperties>
</file>

<file path=docProps/thumbnail.jpeg>
</file>